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23"/>
  </p:notesMasterIdLst>
  <p:handoutMasterIdLst>
    <p:handoutMasterId r:id="rId24"/>
  </p:handoutMasterIdLst>
  <p:sldIdLst>
    <p:sldId id="446" r:id="rId8"/>
    <p:sldId id="466" r:id="rId9"/>
    <p:sldId id="467" r:id="rId10"/>
    <p:sldId id="468" r:id="rId11"/>
    <p:sldId id="479" r:id="rId12"/>
    <p:sldId id="480" r:id="rId13"/>
    <p:sldId id="469" r:id="rId14"/>
    <p:sldId id="470" r:id="rId15"/>
    <p:sldId id="477" r:id="rId16"/>
    <p:sldId id="478" r:id="rId17"/>
    <p:sldId id="471" r:id="rId18"/>
    <p:sldId id="472" r:id="rId19"/>
    <p:sldId id="473" r:id="rId20"/>
    <p:sldId id="474" r:id="rId21"/>
    <p:sldId id="4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/>
    <p:restoredTop sz="94626"/>
  </p:normalViewPr>
  <p:slideViewPr>
    <p:cSldViewPr snapToGrid="0">
      <p:cViewPr varScale="1">
        <p:scale>
          <a:sx n="112" d="100"/>
          <a:sy n="112" d="100"/>
        </p:scale>
        <p:origin x="208" y="3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569B5-2F0D-4E4C-8F39-81E6D95EAD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AB2B3-438E-4586-B1AD-4F11766C8782}">
      <dgm:prSet/>
      <dgm:spPr/>
      <dgm:t>
        <a:bodyPr/>
        <a:lstStyle/>
        <a:p>
          <a:r>
            <a:rPr lang="en-US" b="1" dirty="0"/>
            <a:t>Time is critical to respond to and mitigate security breaches</a:t>
          </a:r>
          <a:endParaRPr lang="en-US" dirty="0"/>
        </a:p>
      </dgm:t>
    </dgm:pt>
    <dgm:pt modelId="{90522063-C79C-425E-8517-1BFE8FAAC529}" type="parTrans" cxnId="{4DC5A032-656F-4B73-A5F8-7260BAE44A2B}">
      <dgm:prSet/>
      <dgm:spPr/>
      <dgm:t>
        <a:bodyPr/>
        <a:lstStyle/>
        <a:p>
          <a:endParaRPr lang="en-US"/>
        </a:p>
      </dgm:t>
    </dgm:pt>
    <dgm:pt modelId="{E29EB667-014D-40C5-A4D7-9E236032BBBE}" type="sibTrans" cxnId="{4DC5A032-656F-4B73-A5F8-7260BAE44A2B}">
      <dgm:prSet/>
      <dgm:spPr/>
      <dgm:t>
        <a:bodyPr/>
        <a:lstStyle/>
        <a:p>
          <a:endParaRPr lang="en-US"/>
        </a:p>
      </dgm:t>
    </dgm:pt>
    <dgm:pt modelId="{1403229D-10C3-45E9-A8CB-F23BC8D9D456}">
      <dgm:prSet/>
      <dgm:spPr/>
      <dgm:t>
        <a:bodyPr/>
        <a:lstStyle/>
        <a:p>
          <a:r>
            <a:rPr lang="en-US" b="1" dirty="0"/>
            <a:t>It’s imperative to find new ways to protect critical data from attacks</a:t>
          </a:r>
          <a:endParaRPr lang="en-US" dirty="0"/>
        </a:p>
      </dgm:t>
    </dgm:pt>
    <dgm:pt modelId="{C56F473E-0947-41C6-A0B5-EBF968CA6C59}" type="parTrans" cxnId="{63416305-C4AB-411D-8724-49C6862B126F}">
      <dgm:prSet/>
      <dgm:spPr/>
      <dgm:t>
        <a:bodyPr/>
        <a:lstStyle/>
        <a:p>
          <a:endParaRPr lang="en-US"/>
        </a:p>
      </dgm:t>
    </dgm:pt>
    <dgm:pt modelId="{4C561908-2A39-46CD-9C16-23458E72DA8F}" type="sibTrans" cxnId="{63416305-C4AB-411D-8724-49C6862B126F}">
      <dgm:prSet/>
      <dgm:spPr/>
      <dgm:t>
        <a:bodyPr/>
        <a:lstStyle/>
        <a:p>
          <a:endParaRPr lang="en-US"/>
        </a:p>
      </dgm:t>
    </dgm:pt>
    <dgm:pt modelId="{F0FF22C9-F05E-44F7-BA4F-7F5F2E38DC2F}">
      <dgm:prSet/>
      <dgm:spPr/>
      <dgm:t>
        <a:bodyPr/>
        <a:lstStyle/>
        <a:p>
          <a:r>
            <a:rPr lang="en-US" b="1" dirty="0"/>
            <a:t>AI provides a viable solution to automated Intrusion Detection</a:t>
          </a:r>
          <a:endParaRPr lang="en-US" dirty="0"/>
        </a:p>
      </dgm:t>
    </dgm:pt>
    <dgm:pt modelId="{FE231F36-83FC-43A8-8B96-73D3177E6F2A}" type="parTrans" cxnId="{71DE70AC-E679-4E8B-9C13-BBD047E5EED6}">
      <dgm:prSet/>
      <dgm:spPr/>
      <dgm:t>
        <a:bodyPr/>
        <a:lstStyle/>
        <a:p>
          <a:endParaRPr lang="en-US"/>
        </a:p>
      </dgm:t>
    </dgm:pt>
    <dgm:pt modelId="{FF4347D8-6EF2-4FEA-B61C-F768C8E9C5D2}" type="sibTrans" cxnId="{71DE70AC-E679-4E8B-9C13-BBD047E5EED6}">
      <dgm:prSet/>
      <dgm:spPr/>
      <dgm:t>
        <a:bodyPr/>
        <a:lstStyle/>
        <a:p>
          <a:endParaRPr lang="en-US"/>
        </a:p>
      </dgm:t>
    </dgm:pt>
    <dgm:pt modelId="{C0095AB2-794B-4A1E-BAF2-BE1E6B2B2BEA}" type="pres">
      <dgm:prSet presAssocID="{292569B5-2F0D-4E4C-8F39-81E6D95EADE3}" presName="root" presStyleCnt="0">
        <dgm:presLayoutVars>
          <dgm:dir/>
          <dgm:resizeHandles val="exact"/>
        </dgm:presLayoutVars>
      </dgm:prSet>
      <dgm:spPr/>
    </dgm:pt>
    <dgm:pt modelId="{22BD6F48-5109-4597-9321-8FAD3E20F572}" type="pres">
      <dgm:prSet presAssocID="{40FAB2B3-438E-4586-B1AD-4F11766C8782}" presName="compNode" presStyleCnt="0"/>
      <dgm:spPr/>
    </dgm:pt>
    <dgm:pt modelId="{34ED6768-00E1-497F-8BA4-7FFEA255CEC0}" type="pres">
      <dgm:prSet presAssocID="{40FAB2B3-438E-4586-B1AD-4F11766C8782}" presName="bgRect" presStyleLbl="bgShp" presStyleIdx="0" presStyleCnt="3"/>
      <dgm:spPr/>
    </dgm:pt>
    <dgm:pt modelId="{50E6A76D-C2D0-4D73-8636-F4BD3E0C0FCE}" type="pres">
      <dgm:prSet presAssocID="{40FAB2B3-438E-4586-B1AD-4F11766C87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BA8B873-35B3-4EB0-A9AA-39230F18FD13}" type="pres">
      <dgm:prSet presAssocID="{40FAB2B3-438E-4586-B1AD-4F11766C8782}" presName="spaceRect" presStyleCnt="0"/>
      <dgm:spPr/>
    </dgm:pt>
    <dgm:pt modelId="{746ACE8D-994A-4E48-B1F8-D382483C0AD2}" type="pres">
      <dgm:prSet presAssocID="{40FAB2B3-438E-4586-B1AD-4F11766C8782}" presName="parTx" presStyleLbl="revTx" presStyleIdx="0" presStyleCnt="3">
        <dgm:presLayoutVars>
          <dgm:chMax val="0"/>
          <dgm:chPref val="0"/>
        </dgm:presLayoutVars>
      </dgm:prSet>
      <dgm:spPr/>
    </dgm:pt>
    <dgm:pt modelId="{D486430A-3D64-4E65-A51E-2F88049FD34E}" type="pres">
      <dgm:prSet presAssocID="{E29EB667-014D-40C5-A4D7-9E236032BBBE}" presName="sibTrans" presStyleCnt="0"/>
      <dgm:spPr/>
    </dgm:pt>
    <dgm:pt modelId="{2CC8C5D6-6033-4473-9128-5322A3BF98BC}" type="pres">
      <dgm:prSet presAssocID="{1403229D-10C3-45E9-A8CB-F23BC8D9D456}" presName="compNode" presStyleCnt="0"/>
      <dgm:spPr/>
    </dgm:pt>
    <dgm:pt modelId="{2A6D3742-98CC-4A35-9FA2-22C283943B5B}" type="pres">
      <dgm:prSet presAssocID="{1403229D-10C3-45E9-A8CB-F23BC8D9D456}" presName="bgRect" presStyleLbl="bgShp" presStyleIdx="1" presStyleCnt="3"/>
      <dgm:spPr/>
    </dgm:pt>
    <dgm:pt modelId="{A8184554-6C02-4ECB-B0C7-259E17BD810A}" type="pres">
      <dgm:prSet presAssocID="{1403229D-10C3-45E9-A8CB-F23BC8D9D4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191000-162E-4916-B2AD-7352FDC9B736}" type="pres">
      <dgm:prSet presAssocID="{1403229D-10C3-45E9-A8CB-F23BC8D9D456}" presName="spaceRect" presStyleCnt="0"/>
      <dgm:spPr/>
    </dgm:pt>
    <dgm:pt modelId="{3A820B10-50BD-4230-A460-BD9AFB099F5C}" type="pres">
      <dgm:prSet presAssocID="{1403229D-10C3-45E9-A8CB-F23BC8D9D456}" presName="parTx" presStyleLbl="revTx" presStyleIdx="1" presStyleCnt="3">
        <dgm:presLayoutVars>
          <dgm:chMax val="0"/>
          <dgm:chPref val="0"/>
        </dgm:presLayoutVars>
      </dgm:prSet>
      <dgm:spPr/>
    </dgm:pt>
    <dgm:pt modelId="{E0D0E053-2110-45D1-A5B0-AFC53640C53C}" type="pres">
      <dgm:prSet presAssocID="{4C561908-2A39-46CD-9C16-23458E72DA8F}" presName="sibTrans" presStyleCnt="0"/>
      <dgm:spPr/>
    </dgm:pt>
    <dgm:pt modelId="{8717FB11-8255-4F63-A26E-CE7E6E93E58D}" type="pres">
      <dgm:prSet presAssocID="{F0FF22C9-F05E-44F7-BA4F-7F5F2E38DC2F}" presName="compNode" presStyleCnt="0"/>
      <dgm:spPr/>
    </dgm:pt>
    <dgm:pt modelId="{672C7539-FC75-4ED9-B84F-B39EDEA83650}" type="pres">
      <dgm:prSet presAssocID="{F0FF22C9-F05E-44F7-BA4F-7F5F2E38DC2F}" presName="bgRect" presStyleLbl="bgShp" presStyleIdx="2" presStyleCnt="3"/>
      <dgm:spPr/>
    </dgm:pt>
    <dgm:pt modelId="{0CDC30CF-AA06-4BDA-B06E-15434FBE24D5}" type="pres">
      <dgm:prSet presAssocID="{F0FF22C9-F05E-44F7-BA4F-7F5F2E38D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AF8C05CC-8CF3-4881-926A-C37B8015D19C}" type="pres">
      <dgm:prSet presAssocID="{F0FF22C9-F05E-44F7-BA4F-7F5F2E38DC2F}" presName="spaceRect" presStyleCnt="0"/>
      <dgm:spPr/>
    </dgm:pt>
    <dgm:pt modelId="{F2D92928-CD04-41CD-A45A-0BCDBDB21411}" type="pres">
      <dgm:prSet presAssocID="{F0FF22C9-F05E-44F7-BA4F-7F5F2E38D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416305-C4AB-411D-8724-49C6862B126F}" srcId="{292569B5-2F0D-4E4C-8F39-81E6D95EADE3}" destId="{1403229D-10C3-45E9-A8CB-F23BC8D9D456}" srcOrd="1" destOrd="0" parTransId="{C56F473E-0947-41C6-A0B5-EBF968CA6C59}" sibTransId="{4C561908-2A39-46CD-9C16-23458E72DA8F}"/>
    <dgm:cxn modelId="{80D1DD26-4735-43EE-B689-D3364FD36CD8}" type="presOf" srcId="{40FAB2B3-438E-4586-B1AD-4F11766C8782}" destId="{746ACE8D-994A-4E48-B1F8-D382483C0AD2}" srcOrd="0" destOrd="0" presId="urn:microsoft.com/office/officeart/2018/2/layout/IconVerticalSolidList"/>
    <dgm:cxn modelId="{4DC5A032-656F-4B73-A5F8-7260BAE44A2B}" srcId="{292569B5-2F0D-4E4C-8F39-81E6D95EADE3}" destId="{40FAB2B3-438E-4586-B1AD-4F11766C8782}" srcOrd="0" destOrd="0" parTransId="{90522063-C79C-425E-8517-1BFE8FAAC529}" sibTransId="{E29EB667-014D-40C5-A4D7-9E236032BBBE}"/>
    <dgm:cxn modelId="{64602189-6C14-4694-A1EF-FF530AC4ECE8}" type="presOf" srcId="{292569B5-2F0D-4E4C-8F39-81E6D95EADE3}" destId="{C0095AB2-794B-4A1E-BAF2-BE1E6B2B2BEA}" srcOrd="0" destOrd="0" presId="urn:microsoft.com/office/officeart/2018/2/layout/IconVerticalSolidList"/>
    <dgm:cxn modelId="{71DE70AC-E679-4E8B-9C13-BBD047E5EED6}" srcId="{292569B5-2F0D-4E4C-8F39-81E6D95EADE3}" destId="{F0FF22C9-F05E-44F7-BA4F-7F5F2E38DC2F}" srcOrd="2" destOrd="0" parTransId="{FE231F36-83FC-43A8-8B96-73D3177E6F2A}" sibTransId="{FF4347D8-6EF2-4FEA-B61C-F768C8E9C5D2}"/>
    <dgm:cxn modelId="{BE69EAD9-A433-4098-8C98-5C743E502CEB}" type="presOf" srcId="{F0FF22C9-F05E-44F7-BA4F-7F5F2E38DC2F}" destId="{F2D92928-CD04-41CD-A45A-0BCDBDB21411}" srcOrd="0" destOrd="0" presId="urn:microsoft.com/office/officeart/2018/2/layout/IconVerticalSolidList"/>
    <dgm:cxn modelId="{7FABA4FC-2785-4E0C-84D5-1765010B571E}" type="presOf" srcId="{1403229D-10C3-45E9-A8CB-F23BC8D9D456}" destId="{3A820B10-50BD-4230-A460-BD9AFB099F5C}" srcOrd="0" destOrd="0" presId="urn:microsoft.com/office/officeart/2018/2/layout/IconVerticalSolidList"/>
    <dgm:cxn modelId="{1A9443F3-B114-40B6-9EB3-D44D2D9D12BE}" type="presParOf" srcId="{C0095AB2-794B-4A1E-BAF2-BE1E6B2B2BEA}" destId="{22BD6F48-5109-4597-9321-8FAD3E20F572}" srcOrd="0" destOrd="0" presId="urn:microsoft.com/office/officeart/2018/2/layout/IconVerticalSolidList"/>
    <dgm:cxn modelId="{5A3A0301-FA90-4002-BC10-A994596B8D3C}" type="presParOf" srcId="{22BD6F48-5109-4597-9321-8FAD3E20F572}" destId="{34ED6768-00E1-497F-8BA4-7FFEA255CEC0}" srcOrd="0" destOrd="0" presId="urn:microsoft.com/office/officeart/2018/2/layout/IconVerticalSolidList"/>
    <dgm:cxn modelId="{445DC1F4-4CFA-4CF2-B711-AAFAEA7733CA}" type="presParOf" srcId="{22BD6F48-5109-4597-9321-8FAD3E20F572}" destId="{50E6A76D-C2D0-4D73-8636-F4BD3E0C0FCE}" srcOrd="1" destOrd="0" presId="urn:microsoft.com/office/officeart/2018/2/layout/IconVerticalSolidList"/>
    <dgm:cxn modelId="{D6946036-9264-414B-9594-ADC8BC9D63E0}" type="presParOf" srcId="{22BD6F48-5109-4597-9321-8FAD3E20F572}" destId="{4BA8B873-35B3-4EB0-A9AA-39230F18FD13}" srcOrd="2" destOrd="0" presId="urn:microsoft.com/office/officeart/2018/2/layout/IconVerticalSolidList"/>
    <dgm:cxn modelId="{E78A693B-AE2B-4C2D-BB65-9192A3BC8362}" type="presParOf" srcId="{22BD6F48-5109-4597-9321-8FAD3E20F572}" destId="{746ACE8D-994A-4E48-B1F8-D382483C0AD2}" srcOrd="3" destOrd="0" presId="urn:microsoft.com/office/officeart/2018/2/layout/IconVerticalSolidList"/>
    <dgm:cxn modelId="{2C651280-A5F3-4E05-8AD6-CDFDD59731DB}" type="presParOf" srcId="{C0095AB2-794B-4A1E-BAF2-BE1E6B2B2BEA}" destId="{D486430A-3D64-4E65-A51E-2F88049FD34E}" srcOrd="1" destOrd="0" presId="urn:microsoft.com/office/officeart/2018/2/layout/IconVerticalSolidList"/>
    <dgm:cxn modelId="{5505A3D3-52AE-457B-B299-CE75BE6008E1}" type="presParOf" srcId="{C0095AB2-794B-4A1E-BAF2-BE1E6B2B2BEA}" destId="{2CC8C5D6-6033-4473-9128-5322A3BF98BC}" srcOrd="2" destOrd="0" presId="urn:microsoft.com/office/officeart/2018/2/layout/IconVerticalSolidList"/>
    <dgm:cxn modelId="{58E1D123-E4ED-4DF1-961D-D91C9A923856}" type="presParOf" srcId="{2CC8C5D6-6033-4473-9128-5322A3BF98BC}" destId="{2A6D3742-98CC-4A35-9FA2-22C283943B5B}" srcOrd="0" destOrd="0" presId="urn:microsoft.com/office/officeart/2018/2/layout/IconVerticalSolidList"/>
    <dgm:cxn modelId="{27B1C9E3-3C56-42B1-BF29-79D966375E18}" type="presParOf" srcId="{2CC8C5D6-6033-4473-9128-5322A3BF98BC}" destId="{A8184554-6C02-4ECB-B0C7-259E17BD810A}" srcOrd="1" destOrd="0" presId="urn:microsoft.com/office/officeart/2018/2/layout/IconVerticalSolidList"/>
    <dgm:cxn modelId="{661630F3-19EA-4254-AAB6-6F20DA0B37B0}" type="presParOf" srcId="{2CC8C5D6-6033-4473-9128-5322A3BF98BC}" destId="{70191000-162E-4916-B2AD-7352FDC9B736}" srcOrd="2" destOrd="0" presId="urn:microsoft.com/office/officeart/2018/2/layout/IconVerticalSolidList"/>
    <dgm:cxn modelId="{13AC62B0-D2E6-4CB1-9E4D-3E8129A8B252}" type="presParOf" srcId="{2CC8C5D6-6033-4473-9128-5322A3BF98BC}" destId="{3A820B10-50BD-4230-A460-BD9AFB099F5C}" srcOrd="3" destOrd="0" presId="urn:microsoft.com/office/officeart/2018/2/layout/IconVerticalSolidList"/>
    <dgm:cxn modelId="{84126E9B-153B-4E81-8646-595B3FA36BCA}" type="presParOf" srcId="{C0095AB2-794B-4A1E-BAF2-BE1E6B2B2BEA}" destId="{E0D0E053-2110-45D1-A5B0-AFC53640C53C}" srcOrd="3" destOrd="0" presId="urn:microsoft.com/office/officeart/2018/2/layout/IconVerticalSolidList"/>
    <dgm:cxn modelId="{6A0EF6A5-54A9-446E-9C7E-9A3955ACCA91}" type="presParOf" srcId="{C0095AB2-794B-4A1E-BAF2-BE1E6B2B2BEA}" destId="{8717FB11-8255-4F63-A26E-CE7E6E93E58D}" srcOrd="4" destOrd="0" presId="urn:microsoft.com/office/officeart/2018/2/layout/IconVerticalSolidList"/>
    <dgm:cxn modelId="{957A7D1B-C8F8-448D-8F74-61B0573436AE}" type="presParOf" srcId="{8717FB11-8255-4F63-A26E-CE7E6E93E58D}" destId="{672C7539-FC75-4ED9-B84F-B39EDEA83650}" srcOrd="0" destOrd="0" presId="urn:microsoft.com/office/officeart/2018/2/layout/IconVerticalSolidList"/>
    <dgm:cxn modelId="{0D5E70E8-518E-4508-8EAF-3AC75881AD59}" type="presParOf" srcId="{8717FB11-8255-4F63-A26E-CE7E6E93E58D}" destId="{0CDC30CF-AA06-4BDA-B06E-15434FBE24D5}" srcOrd="1" destOrd="0" presId="urn:microsoft.com/office/officeart/2018/2/layout/IconVerticalSolidList"/>
    <dgm:cxn modelId="{F98C0D1A-0F28-405D-89F8-DE5AE2D018C9}" type="presParOf" srcId="{8717FB11-8255-4F63-A26E-CE7E6E93E58D}" destId="{AF8C05CC-8CF3-4881-926A-C37B8015D19C}" srcOrd="2" destOrd="0" presId="urn:microsoft.com/office/officeart/2018/2/layout/IconVerticalSolidList"/>
    <dgm:cxn modelId="{DF3E2BE0-9A0C-43CA-A3C7-C2C9C3DA9C61}" type="presParOf" srcId="{8717FB11-8255-4F63-A26E-CE7E6E93E58D}" destId="{F2D92928-CD04-41CD-A45A-0BCDBDB214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D6768-00E1-497F-8BA4-7FFEA255CEC0}">
      <dsp:nvSpPr>
        <dsp:cNvPr id="0" name=""/>
        <dsp:cNvSpPr/>
      </dsp:nvSpPr>
      <dsp:spPr>
        <a:xfrm>
          <a:off x="0" y="671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6A76D-C2D0-4D73-8636-F4BD3E0C0FCE}">
      <dsp:nvSpPr>
        <dsp:cNvPr id="0" name=""/>
        <dsp:cNvSpPr/>
      </dsp:nvSpPr>
      <dsp:spPr>
        <a:xfrm>
          <a:off x="475513" y="354359"/>
          <a:ext cx="864569" cy="864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CE8D-994A-4E48-B1F8-D382483C0AD2}">
      <dsp:nvSpPr>
        <dsp:cNvPr id="0" name=""/>
        <dsp:cNvSpPr/>
      </dsp:nvSpPr>
      <dsp:spPr>
        <a:xfrm>
          <a:off x="1815596" y="671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Time is critical to respond to and mitigate security breaches</a:t>
          </a:r>
          <a:endParaRPr lang="en-US" sz="2500" kern="1200" dirty="0"/>
        </a:p>
      </dsp:txBody>
      <dsp:txXfrm>
        <a:off x="1815596" y="671"/>
        <a:ext cx="4045493" cy="1571944"/>
      </dsp:txXfrm>
    </dsp:sp>
    <dsp:sp modelId="{2A6D3742-98CC-4A35-9FA2-22C283943B5B}">
      <dsp:nvSpPr>
        <dsp:cNvPr id="0" name=""/>
        <dsp:cNvSpPr/>
      </dsp:nvSpPr>
      <dsp:spPr>
        <a:xfrm>
          <a:off x="0" y="1965602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84554-6C02-4ECB-B0C7-259E17BD810A}">
      <dsp:nvSpPr>
        <dsp:cNvPr id="0" name=""/>
        <dsp:cNvSpPr/>
      </dsp:nvSpPr>
      <dsp:spPr>
        <a:xfrm>
          <a:off x="475513" y="2319290"/>
          <a:ext cx="864569" cy="864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0B10-50BD-4230-A460-BD9AFB099F5C}">
      <dsp:nvSpPr>
        <dsp:cNvPr id="0" name=""/>
        <dsp:cNvSpPr/>
      </dsp:nvSpPr>
      <dsp:spPr>
        <a:xfrm>
          <a:off x="1815596" y="1965602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It’s imperative to find new ways to protect critical data from attacks</a:t>
          </a:r>
          <a:endParaRPr lang="en-US" sz="2500" kern="1200" dirty="0"/>
        </a:p>
      </dsp:txBody>
      <dsp:txXfrm>
        <a:off x="1815596" y="1965602"/>
        <a:ext cx="4045493" cy="1571944"/>
      </dsp:txXfrm>
    </dsp:sp>
    <dsp:sp modelId="{672C7539-FC75-4ED9-B84F-B39EDEA83650}">
      <dsp:nvSpPr>
        <dsp:cNvPr id="0" name=""/>
        <dsp:cNvSpPr/>
      </dsp:nvSpPr>
      <dsp:spPr>
        <a:xfrm>
          <a:off x="0" y="3930533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30CF-AA06-4BDA-B06E-15434FBE24D5}">
      <dsp:nvSpPr>
        <dsp:cNvPr id="0" name=""/>
        <dsp:cNvSpPr/>
      </dsp:nvSpPr>
      <dsp:spPr>
        <a:xfrm>
          <a:off x="475513" y="4284221"/>
          <a:ext cx="864569" cy="864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2928-CD04-41CD-A45A-0BCDBDB21411}">
      <dsp:nvSpPr>
        <dsp:cNvPr id="0" name=""/>
        <dsp:cNvSpPr/>
      </dsp:nvSpPr>
      <dsp:spPr>
        <a:xfrm>
          <a:off x="1815596" y="3930533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AI provides a viable solution to automated Intrusion Detection</a:t>
          </a:r>
          <a:endParaRPr lang="en-US" sz="2500" kern="1200" dirty="0"/>
        </a:p>
      </dsp:txBody>
      <dsp:txXfrm>
        <a:off x="1815596" y="3930533"/>
        <a:ext cx="4045493" cy="1571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668426" y="1254763"/>
            <a:ext cx="3444948" cy="2481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Balance of Classes in the Dataset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2579499-9830-D571-62C6-A64FDFF2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4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94360" y="687478"/>
            <a:ext cx="6432132" cy="173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Model 1 – Logistic Regression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03" name="Group 49">
            <a:extLst>
              <a:ext uri="{FF2B5EF4-FFF2-40B4-BE49-F238E27FC236}">
                <a16:creationId xmlns:a16="http://schemas.microsoft.com/office/drawing/2014/main" id="{62C1C72A-912A-42A4-A423-71C998CC6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881915B-F322-49FF-9FB8-0DB7747C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B5DD66F9-56A1-4451-805F-92DA50B4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D321DC4-1C02-4336-B175-9BC38D42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D486DDFE-A317-4250-A9A3-74BD5FE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FCE0B0-FCF2-41A6-8E00-0025EAFD4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CBC7FE44-ECD2-477A-92D5-D8A7E8725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9253EFAB-1686-42D7-A642-A7C8F3F6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E8F8CE7D-71C1-4098-8EAE-B859E6F2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993A6CE0-AC52-4E61-83B5-C3E4F13EC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61D1C2D-6655-4ACC-A97A-A3E0B8387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FAD1D734-9FCA-4E7D-AE49-B9F48B29C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6976368-D259-4872-8B7E-34FC3FD23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45B00688-9D9F-46B8-A6C6-7F6016C7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F6796A2-6EA1-4581-AABD-C04DF4E3B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5527F30-B34A-4D36-B4DF-02FFCF077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A885DA6-05A5-4A6C-A1E0-F4275707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702CFB4-1B53-42E3-8C09-EEBE9082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E181514-9E60-464E-B673-51E18C2F8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C901D08B-4DA1-4AF2-BE49-CA2281193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1FC0BC04-A0C5-452D-B33A-B9CEED60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4360" y="3155626"/>
            <a:ext cx="6432132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91.1%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8333180" y="576072"/>
            <a:ext cx="2984096" cy="26791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84" y="3429000"/>
            <a:ext cx="3882887" cy="267919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Using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AutoML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Model 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Leadership is ranked by </a:t>
            </a:r>
            <a:r>
              <a:rPr lang="en-US" sz="1300" b="1" dirty="0" err="1"/>
              <a:t>eval_metric</a:t>
            </a:r>
            <a:r>
              <a:rPr lang="en-US" sz="1300" b="1" dirty="0"/>
              <a:t>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3" y="2734056"/>
            <a:ext cx="849722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Used </a:t>
            </a:r>
            <a:r>
              <a:rPr lang="en-US" sz="1500" b="1" dirty="0" err="1">
                <a:solidFill>
                  <a:srgbClr val="FFFFFF"/>
                </a:solidFill>
              </a:rPr>
              <a:t>Keras</a:t>
            </a:r>
            <a:r>
              <a:rPr lang="en-US" sz="1500" b="1" dirty="0">
                <a:solidFill>
                  <a:srgbClr val="FFFFFF"/>
                </a:solidFill>
              </a:rPr>
              <a:t> and </a:t>
            </a:r>
            <a:r>
              <a:rPr lang="en-US" sz="1500" b="1" dirty="0" err="1">
                <a:solidFill>
                  <a:srgbClr val="FFFFFF"/>
                </a:solidFill>
              </a:rPr>
              <a:t>Tensorflow</a:t>
            </a: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Build a Multi-Layer perceptron (MLP),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LSTM was the highest rank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D55449A-311C-82A7-B99C-7CADAF1F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37366"/>
            <a:ext cx="10917936" cy="2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43CC601E-1B1E-AA07-E0ED-4C3D11D4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36" y="553454"/>
            <a:ext cx="8300097" cy="2469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MLP with 2 layers was the highest ranked</a:t>
            </a:r>
          </a:p>
        </p:txBody>
      </p:sp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256522" y="591829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73F188CA-5DBB-E4F4-8B21-D26134BDA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165332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77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1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OSI is short for Open Systems Interconnection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TCP and UDP fall into the Transport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layer above depends on services provided by the layers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Divided into upper and lower layers. Upper layer includes Application, Presentation and Session Layers. Lower level includes Transport, Network, Data Link and Physical Layers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8B878C-56D6-D167-BFA9-6D1269109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-2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168378" y="1006512"/>
            <a:ext cx="7495561" cy="1004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22960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252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Demo with Packet Sniffer and </a:t>
            </a:r>
            <a:r>
              <a:rPr lang="en-US" sz="252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cURL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1168379" y="1899358"/>
            <a:ext cx="3095530" cy="3108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822960">
              <a:lnSpc>
                <a:spcPct val="90000"/>
              </a:lnSpc>
              <a:spcAft>
                <a:spcPts val="540"/>
              </a:spcAft>
            </a:pPr>
            <a:endParaRPr lang="en-US" sz="14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E3ED3A-F4BD-1150-4DEE-E4BBCB3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8513"/>
            <a:ext cx="5294077" cy="334297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B9179D-E876-9197-3B34-D5F4367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94" y="2502480"/>
            <a:ext cx="5680392" cy="3342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50260-FFFC-DBA1-D209-8CF1EC6D2345}"/>
              </a:ext>
            </a:extLst>
          </p:cNvPr>
          <p:cNvSpPr txBox="1"/>
          <p:nvPr/>
        </p:nvSpPr>
        <p:spPr>
          <a:xfrm>
            <a:off x="2320290" y="2263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D4064-1CAB-2CAF-ED68-73B30BB518A2}"/>
              </a:ext>
            </a:extLst>
          </p:cNvPr>
          <p:cNvSpPr txBox="1"/>
          <p:nvPr/>
        </p:nvSpPr>
        <p:spPr>
          <a:xfrm>
            <a:off x="643467" y="2091346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– No Encryption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0DA1-CD4A-C84C-2D2E-8991DB675F10}"/>
              </a:ext>
            </a:extLst>
          </p:cNvPr>
          <p:cNvSpPr txBox="1"/>
          <p:nvPr/>
        </p:nvSpPr>
        <p:spPr>
          <a:xfrm>
            <a:off x="5904464" y="2038973"/>
            <a:ext cx="593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– Packet data is encrypted with Public/Private Key</a:t>
            </a:r>
          </a:p>
        </p:txBody>
      </p:sp>
    </p:spTree>
    <p:extLst>
      <p:ext uri="{BB962C8B-B14F-4D97-AF65-F5344CB8AC3E}">
        <p14:creationId xmlns:p14="http://schemas.microsoft.com/office/powerpoint/2010/main" val="113590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Attacks by Category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EEE7EFB-8C05-F1AA-204F-4D6098B8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3731"/>
            <a:ext cx="7214616" cy="54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447</Words>
  <Application>Microsoft Macintosh PowerPoint</Application>
  <PresentationFormat>Widescreen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Tw Cen MT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2023-03-26T17:08:06Z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